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4" r:id="rId4"/>
    <p:sldId id="257" r:id="rId5"/>
    <p:sldId id="263" r:id="rId6"/>
    <p:sldId id="265" r:id="rId7"/>
    <p:sldId id="266" r:id="rId8"/>
    <p:sldId id="260" r:id="rId9"/>
    <p:sldId id="258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5449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4603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2705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414681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65891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00596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9909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19897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9239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1984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0886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7017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6910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54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6271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9401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8029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1EF194C-3839-4313-A875-2981E370DB76}" type="datetimeFigureOut">
              <a:rPr lang="de-DE" smtClean="0"/>
              <a:t>07.03.2023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BA471-2C25-4E95-ADA0-96681678F17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87644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93FA98E-D8D2-4CDE-B68E-E25A2653C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865" y="581904"/>
            <a:ext cx="2307362" cy="284709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0667920-5A96-4F95-8CE6-1244F7D5AF2D}"/>
              </a:ext>
            </a:extLst>
          </p:cNvPr>
          <p:cNvSpPr txBox="1"/>
          <p:nvPr/>
        </p:nvSpPr>
        <p:spPr>
          <a:xfrm>
            <a:off x="1790975" y="4181384"/>
            <a:ext cx="8610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Das Marsmobil und die Mondlandung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2CA2D34-41E8-46E0-ACFC-254AAD78B3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411" y="581904"/>
            <a:ext cx="1902562" cy="284709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687151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AFB28D-3679-46EB-8BB5-44E85B552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Quiz Frage 2: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557E59-93AE-435C-BCB5-10F7656ED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3372" y="1331259"/>
            <a:ext cx="9220437" cy="4195481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sz="4200" dirty="0"/>
              <a:t>Was bedeutet der Name des ersten Mondmobils?</a:t>
            </a:r>
          </a:p>
        </p:txBody>
      </p:sp>
    </p:spTree>
    <p:extLst>
      <p:ext uri="{BB962C8B-B14F-4D97-AF65-F5344CB8AC3E}">
        <p14:creationId xmlns:p14="http://schemas.microsoft.com/office/powerpoint/2010/main" val="4837124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A4213E-7B27-46B7-A4A8-684BB4EFB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Quiz Antwort 2: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63ACAD-EF55-418F-A645-9E759D81D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8995" y="3040177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4200" dirty="0"/>
              <a:t>Sojourner = Gast</a:t>
            </a:r>
          </a:p>
        </p:txBody>
      </p:sp>
    </p:spTree>
    <p:extLst>
      <p:ext uri="{BB962C8B-B14F-4D97-AF65-F5344CB8AC3E}">
        <p14:creationId xmlns:p14="http://schemas.microsoft.com/office/powerpoint/2010/main" val="4282011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E86557-2D0B-44E9-A572-DFD1AD580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445" y="612516"/>
            <a:ext cx="9404723" cy="1400530"/>
          </a:xfrm>
        </p:spPr>
        <p:txBody>
          <a:bodyPr/>
          <a:lstStyle/>
          <a:p>
            <a:r>
              <a:rPr lang="de-DE" dirty="0"/>
              <a:t>Die erste Mondlandung: Apollo 11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C6EFA59-0B0E-4955-AA90-7DC44E628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Lunik</a:t>
            </a:r>
            <a:r>
              <a:rPr lang="de-DE" dirty="0"/>
              <a:t> 2 (1959): erster Raumflugkörper auf dem Mond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Wostok 1 (1961): erster bemannter Weltraumflug</a:t>
            </a:r>
          </a:p>
          <a:p>
            <a:endParaRPr lang="de-DE" dirty="0"/>
          </a:p>
          <a:p>
            <a:r>
              <a:rPr lang="de-DE" dirty="0"/>
              <a:t>Apollo 8 (1968): Erste Flugmission zum Mond, Umkreisten ihn 10 mal</a:t>
            </a:r>
          </a:p>
          <a:p>
            <a:endParaRPr lang="de-DE" dirty="0"/>
          </a:p>
          <a:p>
            <a:r>
              <a:rPr lang="de-DE" dirty="0"/>
              <a:t>Apollo 11 (1969): Erste bemannte Landung auf dem Mond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41F63FB-9C7D-491D-84DC-5B1E50E15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380" y="1695942"/>
            <a:ext cx="3087203" cy="173305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5813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6E34AF-3FDB-4835-8DA6-D2FA9F5A8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Infos über die Mission Apollo 11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F5C471-9FB7-4F25-871B-E1B5655EF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981896"/>
            <a:ext cx="8946541" cy="4195481"/>
          </a:xfrm>
        </p:spPr>
        <p:txBody>
          <a:bodyPr/>
          <a:lstStyle/>
          <a:p>
            <a:r>
              <a:rPr lang="de-DE" dirty="0"/>
              <a:t>Start </a:t>
            </a:r>
            <a:r>
              <a:rPr lang="de-DE" b="1" dirty="0"/>
              <a:t>16. Juli</a:t>
            </a:r>
            <a:r>
              <a:rPr lang="de-DE" dirty="0"/>
              <a:t> 1969 13:32 UTC</a:t>
            </a:r>
          </a:p>
          <a:p>
            <a:r>
              <a:rPr lang="de-DE" dirty="0"/>
              <a:t>Der Hinflug dauerte 76 Stunden Ankunft </a:t>
            </a:r>
            <a:r>
              <a:rPr lang="de-DE" b="1" dirty="0"/>
              <a:t>20. Juli</a:t>
            </a:r>
          </a:p>
          <a:p>
            <a:r>
              <a:rPr lang="de-DE" dirty="0"/>
              <a:t>Rückflug Begann nach 21 </a:t>
            </a:r>
            <a:r>
              <a:rPr lang="de-DE" dirty="0" err="1"/>
              <a:t>hours</a:t>
            </a:r>
            <a:r>
              <a:rPr lang="de-DE" dirty="0"/>
              <a:t>, 36 </a:t>
            </a:r>
            <a:r>
              <a:rPr lang="de-DE" dirty="0" err="1"/>
              <a:t>minutes</a:t>
            </a:r>
            <a:r>
              <a:rPr lang="de-DE" dirty="0"/>
              <a:t> auf dem Mond</a:t>
            </a:r>
          </a:p>
          <a:p>
            <a:r>
              <a:rPr lang="de-DE" dirty="0"/>
              <a:t>Ankunft auf Erde am </a:t>
            </a:r>
            <a:r>
              <a:rPr lang="de-DE" b="1" dirty="0"/>
              <a:t>24. Juli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46C547A-4E14-465A-907F-C1F5B1F42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212" y="3645057"/>
            <a:ext cx="5162689" cy="290401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03050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E86557-2D0B-44E9-A572-DFD1AD580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445" y="612516"/>
            <a:ext cx="9404723" cy="1400530"/>
          </a:xfrm>
        </p:spPr>
        <p:txBody>
          <a:bodyPr/>
          <a:lstStyle/>
          <a:p>
            <a:r>
              <a:rPr lang="de-DE" dirty="0"/>
              <a:t>Das erste Marsmobil: Sojourner</a:t>
            </a:r>
            <a:r>
              <a:rPr lang="de-DE" baseline="30000" dirty="0"/>
              <a:t>*</a:t>
            </a:r>
            <a:endParaRPr lang="de-DE" dirty="0"/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9EE0A244-687A-414C-9D58-39555146D7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5445" y="1857331"/>
            <a:ext cx="8235117" cy="419576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DCD9F19A-659D-4904-B6F3-5201E22093B4}"/>
              </a:ext>
            </a:extLst>
          </p:cNvPr>
          <p:cNvSpPr txBox="1"/>
          <p:nvPr/>
        </p:nvSpPr>
        <p:spPr>
          <a:xfrm>
            <a:off x="10129421" y="6454066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* Übersetzt: Gast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5C50E4B7-24D2-4684-98FE-49AB48A1B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01953">
            <a:off x="4258085" y="5390640"/>
            <a:ext cx="2066514" cy="1103002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6AC82ACC-8915-4192-A889-B1D4B7C4825E}"/>
              </a:ext>
            </a:extLst>
          </p:cNvPr>
          <p:cNvSpPr txBox="1"/>
          <p:nvPr/>
        </p:nvSpPr>
        <p:spPr>
          <a:xfrm>
            <a:off x="6738580" y="6245484"/>
            <a:ext cx="1286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>
                <a:latin typeface="Arial Black" panose="020B0A04020102020204" pitchFamily="34" charset="0"/>
              </a:rPr>
              <a:t>11,5 KG</a:t>
            </a:r>
          </a:p>
        </p:txBody>
      </p:sp>
    </p:spTree>
    <p:extLst>
      <p:ext uri="{BB962C8B-B14F-4D97-AF65-F5344CB8AC3E}">
        <p14:creationId xmlns:p14="http://schemas.microsoft.com/office/powerpoint/2010/main" val="1127267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D00C1F-B9AD-46FD-BBD5-987F38166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Infos über das erste Marsmobil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96223E-D733-46A6-9BE7-C7FC9C548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4495" y="1853248"/>
            <a:ext cx="8946541" cy="4195481"/>
          </a:xfrm>
        </p:spPr>
        <p:txBody>
          <a:bodyPr/>
          <a:lstStyle/>
          <a:p>
            <a:r>
              <a:rPr lang="de-DE" dirty="0"/>
              <a:t>Wurde von einer Landestruktur umgeben, welche 250kg wog</a:t>
            </a:r>
          </a:p>
          <a:p>
            <a:r>
              <a:rPr lang="de-DE" dirty="0"/>
              <a:t>Hatte eine Kamera, Solarpanel und mehrere wissenschaftliche Instrumente um Messungen vorzunehmen</a:t>
            </a:r>
          </a:p>
          <a:p>
            <a:r>
              <a:rPr lang="de-DE" dirty="0"/>
              <a:t>Die Rakete startete am 4. Dezember 1996 und landete am                  4. Juli 1997 den Mars</a:t>
            </a:r>
          </a:p>
          <a:p>
            <a:r>
              <a:rPr lang="de-DE" dirty="0"/>
              <a:t>65cm Lang</a:t>
            </a:r>
          </a:p>
          <a:p>
            <a:r>
              <a:rPr lang="de-DE" dirty="0"/>
              <a:t>48cm Breit</a:t>
            </a:r>
          </a:p>
          <a:p>
            <a:r>
              <a:rPr lang="de-DE" dirty="0"/>
              <a:t>30cm Hoch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2BD7460-A60B-4536-B7A8-F2BB4AF8B1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332" y="3844075"/>
            <a:ext cx="3414944" cy="256120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0074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891566-8E62-464A-9853-BD6F90971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Spacerace</a:t>
            </a:r>
            <a:endParaRPr lang="de-DE" dirty="0"/>
          </a:p>
        </p:txBody>
      </p:sp>
      <p:pic>
        <p:nvPicPr>
          <p:cNvPr id="15" name="Inhaltsplatzhalter 14">
            <a:extLst>
              <a:ext uri="{FF2B5EF4-FFF2-40B4-BE49-F238E27FC236}">
                <a16:creationId xmlns:a16="http://schemas.microsoft.com/office/drawing/2014/main" id="{0785F2C0-028E-4406-8A37-6C36090C62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6140" y="1853248"/>
            <a:ext cx="5581247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09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71D554-E710-49CD-91F4-62116A632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64" y="609601"/>
            <a:ext cx="11221375" cy="1400530"/>
          </a:xfrm>
        </p:spPr>
        <p:txBody>
          <a:bodyPr/>
          <a:lstStyle/>
          <a:p>
            <a:r>
              <a:rPr lang="de-DE" sz="3400" dirty="0"/>
              <a:t>Was können wir lernen &amp; Bezug zur Gegenwart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FFC1BF-4B51-4951-B8FE-E9678B540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488" y="2161051"/>
            <a:ext cx="8946541" cy="4195481"/>
          </a:xfrm>
        </p:spPr>
        <p:txBody>
          <a:bodyPr/>
          <a:lstStyle/>
          <a:p>
            <a:r>
              <a:rPr lang="de-DE" dirty="0"/>
              <a:t>Zusammenarbeit bei Raumfahrtmissionen führen oft zu Verbesserung von diplomatischen Beziehungen, Beispiel: Entspannung und Ende des Kalten Kriegs</a:t>
            </a:r>
          </a:p>
          <a:p>
            <a:endParaRPr lang="de-DE" dirty="0"/>
          </a:p>
          <a:p>
            <a:pPr>
              <a:spcBef>
                <a:spcPts val="0"/>
              </a:spcBef>
            </a:pPr>
            <a:r>
              <a:rPr lang="de-DE" dirty="0"/>
              <a:t>Gemeinsame Zusammenarbeit in der Raumfahrt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dirty="0"/>
              <a:t>    kann zu großartigen Fortschritten führen wie z.B. Die ISS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2F0787F-45A0-44C8-8546-C83E92F57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918" y="3296652"/>
            <a:ext cx="3880681" cy="281274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276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AFB28D-3679-46EB-8BB5-44E85B552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Quiz Frage 1: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557E59-93AE-435C-BCB5-10F7656ED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3372" y="1331259"/>
            <a:ext cx="9220437" cy="4195481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sz="4200" dirty="0"/>
              <a:t>Welchen Bekannten Spruch sagte Neil Armstrong beim betreten des Mondes? (In Englisch)</a:t>
            </a:r>
          </a:p>
        </p:txBody>
      </p:sp>
    </p:spTree>
    <p:extLst>
      <p:ext uri="{BB962C8B-B14F-4D97-AF65-F5344CB8AC3E}">
        <p14:creationId xmlns:p14="http://schemas.microsoft.com/office/powerpoint/2010/main" val="2696508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A4213E-7B27-46B7-A4A8-684BB4EFB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Quiz Antwort 1: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63ACAD-EF55-418F-A645-9E759D81D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2529354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200" dirty="0"/>
              <a:t>“That's one small step for man, one giant leap for mankind.” </a:t>
            </a:r>
          </a:p>
          <a:p>
            <a:pPr marL="0" indent="0">
              <a:buNone/>
            </a:pPr>
            <a:r>
              <a:rPr lang="en-US" sz="3200" dirty="0"/>
              <a:t>— Armstrong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9061053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259</Words>
  <Application>Microsoft Office PowerPoint</Application>
  <PresentationFormat>Breitbild</PresentationFormat>
  <Paragraphs>45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Amiri</vt:lpstr>
      <vt:lpstr>Arial</vt:lpstr>
      <vt:lpstr>Arial Black</vt:lpstr>
      <vt:lpstr>Century Gothic</vt:lpstr>
      <vt:lpstr>Wingdings 3</vt:lpstr>
      <vt:lpstr>Ion</vt:lpstr>
      <vt:lpstr>PowerPoint-Präsentation</vt:lpstr>
      <vt:lpstr>Die erste Mondlandung: Apollo 11</vt:lpstr>
      <vt:lpstr>Infos über die Mission Apollo 11</vt:lpstr>
      <vt:lpstr>Das erste Marsmobil: Sojourner*</vt:lpstr>
      <vt:lpstr>Infos über das erste Marsmobil</vt:lpstr>
      <vt:lpstr>Spacerace</vt:lpstr>
      <vt:lpstr>Was können wir lernen &amp; Bezug zur Gegenwart</vt:lpstr>
      <vt:lpstr>Quiz Frage 1:</vt:lpstr>
      <vt:lpstr>Quiz Antwort 1:</vt:lpstr>
      <vt:lpstr>Quiz Frage 2:</vt:lpstr>
      <vt:lpstr>Quiz Antwort 2: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Simon Tscharf</dc:creator>
  <cp:lastModifiedBy>Simon Tscharf</cp:lastModifiedBy>
  <cp:revision>9</cp:revision>
  <dcterms:created xsi:type="dcterms:W3CDTF">2023-03-07T09:25:00Z</dcterms:created>
  <dcterms:modified xsi:type="dcterms:W3CDTF">2023-03-07T10:39:57Z</dcterms:modified>
</cp:coreProperties>
</file>

<file path=docProps/thumbnail.jpeg>
</file>